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err="1"/>
              <a:t>Huascar</a:t>
            </a:r>
            <a:r>
              <a:rPr lang="es-ES" dirty="0"/>
              <a:t> Cristian Cuellar Flores</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sv-SE" dirty="0"/>
              <a:t>Beta Microsoft Learn Student Ambassador</a:t>
            </a:r>
            <a:endParaRPr lang="es-ES" dirty="0"/>
          </a:p>
        </p:txBody>
      </p:sp>
      <p:pic>
        <p:nvPicPr>
          <p:cNvPr id="9" name="Imagen 8">
            <a:extLst>
              <a:ext uri="{FF2B5EF4-FFF2-40B4-BE49-F238E27FC236}">
                <a16:creationId xmlns:a16="http://schemas.microsoft.com/office/drawing/2014/main" id="{BA759C1F-2B3D-4C55-B67A-E9DB2634A8EE}"/>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Traductor mágico toma foto y obtén la traducción en </a:t>
            </a:r>
            <a:r>
              <a:rPr lang="es-ES" sz="2800" dirty="0" err="1"/>
              <a:t>Power</a:t>
            </a:r>
            <a:r>
              <a:rPr lang="es-ES" sz="2800" dirty="0"/>
              <a:t> Apps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Huascar</a:t>
            </a:r>
            <a:r>
              <a:rPr lang="es-ES" dirty="0"/>
              <a:t> Cristian Cuellar Flores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sv-SE" dirty="0"/>
              <a:t>Beta Microsoft Learn Student 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Lufga</vt:lpstr>
      <vt:lpstr>Wingdings</vt:lpstr>
      <vt:lpstr>Arial</vt:lpstr>
      <vt:lpstr>Segoe UI</vt:lpstr>
      <vt:lpstr>Myriad Pro</vt:lpstr>
      <vt:lpstr>Consolas</vt:lpstr>
      <vt:lpstr>White Template</vt:lpstr>
      <vt:lpstr>CorelDRAW</vt:lpstr>
      <vt:lpstr>Presentación de PowerPoint</vt:lpstr>
      <vt:lpstr>Traductor mágico toma foto y obtén la traducción en Power Apps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2022-03-14T21:53:09Z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